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2/7/18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15.- Creación de directivas personalizadas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directivas personalizadas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Creación con Angular CLI</a:t>
            </a:r>
          </a:p>
          <a:p>
            <a:pPr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Las directivas personalizadas son archivos 	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	con la convención de nombres: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nombrepipe.directive.ts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457200" indent="-457200" algn="just">
              <a:buFont typeface="Arial" charset="0"/>
              <a:buChar char="•"/>
            </a:pP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Se generan con:</a:t>
            </a:r>
          </a:p>
          <a:p>
            <a:pPr algn="just"/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generate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directive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directorio/</a:t>
            </a:r>
            <a:r>
              <a:rPr lang="es-ES" sz="20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nombrepipe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963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directivas personalizadas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624217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Sintaxis</a:t>
            </a:r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000" dirty="0">
                <a:solidFill>
                  <a:srgbClr val="0070C0"/>
                </a:solidFill>
                <a:latin typeface="Avenir Roman" charset="0"/>
              </a:rPr>
              <a:t>       </a:t>
            </a:r>
            <a:r>
              <a:rPr lang="es-ES" sz="2400" dirty="0" err="1">
                <a:solidFill>
                  <a:srgbClr val="0070C0"/>
                </a:solidFill>
              </a:rPr>
              <a:t>import</a:t>
            </a:r>
            <a:r>
              <a:rPr lang="es-ES" sz="2400" dirty="0">
                <a:solidFill>
                  <a:srgbClr val="0070C0"/>
                </a:solidFill>
              </a:rPr>
              <a:t> { </a:t>
            </a:r>
            <a:r>
              <a:rPr lang="es-ES" sz="2400" dirty="0" err="1">
                <a:solidFill>
                  <a:srgbClr val="0070C0"/>
                </a:solidFill>
              </a:rPr>
              <a:t>Directive</a:t>
            </a:r>
            <a:r>
              <a:rPr lang="es-ES" sz="2400" dirty="0">
                <a:solidFill>
                  <a:srgbClr val="0070C0"/>
                </a:solidFill>
              </a:rPr>
              <a:t>, Clases adicionales…} </a:t>
            </a:r>
            <a:r>
              <a:rPr lang="es-ES" sz="2400" dirty="0" err="1">
                <a:solidFill>
                  <a:srgbClr val="0070C0"/>
                </a:solidFill>
              </a:rPr>
              <a:t>from</a:t>
            </a:r>
            <a:r>
              <a:rPr lang="es-ES" sz="2400" dirty="0">
                <a:solidFill>
                  <a:srgbClr val="0070C0"/>
                </a:solidFill>
              </a:rPr>
              <a:t> '@angular/</a:t>
            </a:r>
            <a:r>
              <a:rPr lang="es-ES" sz="2400" dirty="0" err="1">
                <a:solidFill>
                  <a:srgbClr val="0070C0"/>
                </a:solidFill>
              </a:rPr>
              <a:t>core</a:t>
            </a:r>
            <a:r>
              <a:rPr lang="es-ES" sz="2400" dirty="0">
                <a:solidFill>
                  <a:srgbClr val="0070C0"/>
                </a:solidFill>
              </a:rPr>
              <a:t>';</a:t>
            </a:r>
          </a:p>
          <a:p>
            <a:pPr lvl="1"/>
            <a:br>
              <a:rPr lang="es-ES" sz="2400" dirty="0"/>
            </a:br>
            <a:r>
              <a:rPr lang="es-ES" sz="2400" dirty="0">
                <a:solidFill>
                  <a:schemeClr val="accent1"/>
                </a:solidFill>
              </a:rPr>
              <a:t>@</a:t>
            </a:r>
            <a:r>
              <a:rPr lang="es-ES" sz="2400" dirty="0" err="1">
                <a:solidFill>
                  <a:schemeClr val="accent1"/>
                </a:solidFill>
              </a:rPr>
              <a:t>Directive</a:t>
            </a:r>
            <a:r>
              <a:rPr lang="es-ES" sz="2400" dirty="0">
                <a:solidFill>
                  <a:schemeClr val="accent1"/>
                </a:solidFill>
              </a:rPr>
              <a:t>({</a:t>
            </a:r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       selector: '[</a:t>
            </a:r>
            <a:r>
              <a:rPr lang="es-ES" sz="2400" dirty="0" err="1">
                <a:solidFill>
                  <a:schemeClr val="accent1"/>
                </a:solidFill>
              </a:rPr>
              <a:t>appGlosario</a:t>
            </a:r>
            <a:r>
              <a:rPr lang="es-ES" sz="2400" dirty="0">
                <a:solidFill>
                  <a:schemeClr val="accent1"/>
                </a:solidFill>
              </a:rPr>
              <a:t>]'</a:t>
            </a:r>
          </a:p>
          <a:p>
            <a:pPr lvl="1"/>
            <a:r>
              <a:rPr lang="es-ES" sz="2400" dirty="0">
                <a:solidFill>
                  <a:schemeClr val="accent1"/>
                </a:solidFill>
              </a:rPr>
              <a:t>})</a:t>
            </a:r>
          </a:p>
          <a:p>
            <a:endParaRPr lang="es-ES" sz="2400" dirty="0">
              <a:solidFill>
                <a:schemeClr val="accent1"/>
              </a:solidFill>
            </a:endParaRPr>
          </a:p>
          <a:p>
            <a:r>
              <a:rPr lang="es-ES" sz="2400" dirty="0">
                <a:solidFill>
                  <a:schemeClr val="accent1"/>
                </a:solidFill>
              </a:rPr>
              <a:t>        </a:t>
            </a:r>
            <a:r>
              <a:rPr lang="es-ES" sz="2400" dirty="0" err="1">
                <a:solidFill>
                  <a:schemeClr val="accent1"/>
                </a:solidFill>
              </a:rPr>
              <a:t>export</a:t>
            </a:r>
            <a:r>
              <a:rPr lang="es-ES" sz="2400" dirty="0">
                <a:solidFill>
                  <a:schemeClr val="accent1"/>
                </a:solidFill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class</a:t>
            </a:r>
            <a:r>
              <a:rPr lang="es-ES" sz="2400" dirty="0">
                <a:solidFill>
                  <a:schemeClr val="accent1"/>
                </a:solidFill>
              </a:rPr>
              <a:t> </a:t>
            </a:r>
            <a:r>
              <a:rPr lang="es-ES" sz="2400" dirty="0" err="1">
                <a:solidFill>
                  <a:schemeClr val="accent1"/>
                </a:solidFill>
              </a:rPr>
              <a:t>GlosarioDirective</a:t>
            </a:r>
            <a:r>
              <a:rPr lang="es-ES" sz="2400" dirty="0">
                <a:solidFill>
                  <a:schemeClr val="accent1"/>
                </a:solidFill>
              </a:rPr>
              <a:t> {</a:t>
            </a:r>
          </a:p>
          <a:p>
            <a:br>
              <a:rPr lang="es-ES" sz="2400" dirty="0">
                <a:solidFill>
                  <a:schemeClr val="accent1"/>
                </a:solidFill>
              </a:rPr>
            </a:br>
            <a:r>
              <a:rPr lang="es-ES" sz="2400" dirty="0">
                <a:solidFill>
                  <a:schemeClr val="accent1"/>
                </a:solidFill>
              </a:rPr>
              <a:t>       	constructor(instancia de las clases) {}</a:t>
            </a:r>
          </a:p>
          <a:p>
            <a:br>
              <a:rPr lang="es-ES" sz="2400" dirty="0">
                <a:solidFill>
                  <a:schemeClr val="accent1"/>
                </a:solidFill>
              </a:rPr>
            </a:br>
            <a:r>
              <a:rPr lang="es-ES" sz="2400" dirty="0">
                <a:solidFill>
                  <a:schemeClr val="accent1"/>
                </a:solidFill>
              </a:rPr>
              <a:t>	// código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     }</a:t>
            </a: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903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8002</TotalTime>
  <Words>44</Words>
  <Application>Microsoft Macintosh PowerPoint</Application>
  <PresentationFormat>Presentación en pantalla (4:3)</PresentationFormat>
  <Paragraphs>25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146</cp:revision>
  <dcterms:created xsi:type="dcterms:W3CDTF">2016-01-18T10:38:04Z</dcterms:created>
  <dcterms:modified xsi:type="dcterms:W3CDTF">2018-07-02T08:14:01Z</dcterms:modified>
</cp:coreProperties>
</file>

<file path=docProps/thumbnail.jpeg>
</file>